
<file path=[Content_Types].xml><?xml version="1.0" encoding="utf-8"?>
<Types xmlns="http://schemas.openxmlformats.org/package/2006/content-types">
  <Default Extension="jpeg" ContentType="image/jpeg"/>
  <Default Extension="m4a" ContentType="audio/mp4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4"/>
    <p:restoredTop sz="94613"/>
  </p:normalViewPr>
  <p:slideViewPr>
    <p:cSldViewPr snapToGrid="0" snapToObjects="1">
      <p:cViewPr varScale="1">
        <p:scale>
          <a:sx n="96" d="100"/>
          <a:sy n="9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159B-AC74-BD48-9ED6-8C2196F555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B2FAE-1A14-B34F-A5DF-4BBE2F5A2F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33B60-BB52-414A-B6B8-413F1F56F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B2793-288A-3147-9900-0812866F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65112-E5BC-2B49-88F8-8CB2CED3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7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0DA87-3C43-5E42-B07F-CF4E7AC3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6695C6-9B60-7149-8D96-6EBD152C5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8BAD9-866C-714A-B947-FB396AF5D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1600-6C32-D148-BC8C-8FFCC52DA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4275F-42B7-0946-AC89-E0C1E38F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83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FFC587-741E-BC43-A799-9EC405D168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7EDA0-C623-7A4A-B5C8-50A66AAD5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909BB-9A23-C045-9B41-3CFB8CCC6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5ACAC-54E1-544F-AC72-FFAC023E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B35B1-6737-E94F-A19F-7685BA7E9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92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AF419-B280-104F-9ABB-9777E45B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9074-16DE-294F-9765-BAAD0F7A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6BEF8-E837-6241-9847-C012681AF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81C0-F943-2741-BEDD-977BB85CE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B0AD-F6F1-604C-90DB-A010EFF34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5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5C2D-2CBA-E04E-9BEE-E8008CD76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0BE07-5D4B-FB44-8F45-703CFED9C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B6EDE-E45E-2447-8C9B-CFD96D39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7F109-7165-CB4D-A9A3-92F0D0A35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B6EDC-574E-5543-99A4-339BDF5C8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29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E6250-CAC5-CB48-B3FD-9CEE32274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E3290-FEDE-F04B-92A0-74B5AD9CD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E598-BC3C-0741-85FC-9B5E8884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055DB0-541C-2E4F-9003-2257AF853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96CE9E-4152-874D-A436-F8417B0DF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B41E5-BCCD-D546-88B1-04033F8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5026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6FFB0-B5E6-D440-B46F-307834CD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29E472-B11A-A144-8339-BCCF64B52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0D0174-4C1F-2648-86B4-DEDCF272F0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A6D5F-C2BF-974E-B103-73B375A690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5FE299-3733-524B-A3BA-FF7BFF777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AD0D6-61B0-0D4F-8C85-43BF32624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78CACD-9332-C14C-A6DE-4D07D29AA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191FA8-27EA-4D4C-913F-F00FFB6B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6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21A5-C363-AB4A-828E-764E0A1A5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9398D2-9E3D-994F-8C73-49FF31CB2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CE58A4-CC88-A545-8417-DB6F0229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419D6D-AA5E-F34E-8367-DC7DB8ED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64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6EE423-EBB9-744F-945E-616B0BEF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D90176-FF6A-8049-929F-7E7B95E71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BA528-667E-AC42-AC0D-98F3FA634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84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8E49F-F2E1-C747-99C1-D39F33B74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DF049-F544-C04F-B70A-F517DFC8D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C8857-644E-F644-9541-3A336A5B2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9A835-CCA1-A14A-A6AD-62F856511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0E89DE-7B50-8F42-B48B-E2E9492CE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44EE0-BAAD-D64D-83FD-18D121D87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660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D422-9828-2B41-8185-18C2DB16C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C690C8-917B-264B-8955-285D03A3E5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BAA9B-DCA5-6642-8190-72162DAB5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D2714F-DB19-D642-AEF0-F99BA4F80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446629-FD84-5345-9B8B-9CCAEAA0D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0912F-6FFA-F345-A824-954F62D54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0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859D66-E3D8-DD45-A853-BB6B366A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28D88D-8AB9-7442-89E1-7A321E941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E5477-58FF-5345-9FD8-83F3E44A15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F4F34-821A-0A43-8880-9DA718166D3D}" type="datetimeFigureOut">
              <a:rPr lang="en-US" smtClean="0"/>
              <a:t>7/25/22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29CBDC-850F-9A41-8FDC-CB3D8B79A7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6E67D2-11D0-6843-8050-97AD6BD417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E8BB7-EAF4-054D-950A-299193003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ov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F82BA1-8237-094F-B5E0-319F6E8E95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5729" y="697692"/>
            <a:ext cx="5760846" cy="2310312"/>
          </a:xfrm>
        </p:spPr>
        <p:txBody>
          <a:bodyPr>
            <a:normAutofit/>
          </a:bodyPr>
          <a:lstStyle/>
          <a:p>
            <a:r>
              <a:rPr lang="en-US" sz="5200" dirty="0">
                <a:solidFill>
                  <a:schemeClr val="tx2"/>
                </a:solidFill>
              </a:rPr>
              <a:t>Diabetes Chat 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AC05F-E754-6849-B496-499ABEBA1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5729" y="4165152"/>
            <a:ext cx="5760846" cy="68207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Megan Holford</a:t>
            </a:r>
          </a:p>
          <a:p>
            <a:r>
              <a:rPr lang="en-US" dirty="0">
                <a:solidFill>
                  <a:schemeClr val="tx2"/>
                </a:solidFill>
              </a:rPr>
              <a:t>Summer 2022</a:t>
            </a:r>
          </a:p>
        </p:txBody>
      </p:sp>
      <p:pic>
        <p:nvPicPr>
          <p:cNvPr id="4" name="Audio Recording Jul 25, 2022 at 11:50:59 PM" descr="Audio Recording Jul 25, 2022 at 11:50:59 PM">
            <a:hlinkClick r:id="" action="ppaction://media"/>
            <a:extLst>
              <a:ext uri="{FF2B5EF4-FFF2-40B4-BE49-F238E27FC236}">
                <a16:creationId xmlns:a16="http://schemas.microsoft.com/office/drawing/2014/main" id="{A84E8609-93C2-5845-8A55-FBFD2C2AB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0901" y="613465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8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067EE-E20B-2542-B70C-41B7C35FF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280679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Is creating a chatbot helpful for businesses and users?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11D7-C3C4-214F-916D-F495913DD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2890979"/>
            <a:ext cx="9833548" cy="2693976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Can help streamline the experience of finding information for users.</a:t>
            </a:r>
          </a:p>
          <a:p>
            <a:r>
              <a:rPr lang="en-US" sz="1800">
                <a:solidFill>
                  <a:schemeClr val="tx2"/>
                </a:solidFill>
              </a:rPr>
              <a:t>For a business, a chat bot can help with customer engagement, labor costs and more. </a:t>
            </a:r>
          </a:p>
          <a:p>
            <a:r>
              <a:rPr lang="en-US" sz="1800">
                <a:solidFill>
                  <a:schemeClr val="tx2"/>
                </a:solidFill>
                <a:effectLst/>
              </a:rPr>
              <a:t>For users</a:t>
            </a:r>
            <a:r>
              <a:rPr lang="en-US" sz="1800">
                <a:solidFill>
                  <a:schemeClr val="tx2"/>
                </a:solidFill>
              </a:rPr>
              <a:t>, can be helpful if they need need help navigating, or to help route them to where they need to be for assistance. </a:t>
            </a:r>
            <a:r>
              <a:rPr lang="en-US" sz="1800">
                <a:solidFill>
                  <a:schemeClr val="tx2"/>
                </a:solidFill>
                <a:effectLst/>
              </a:rPr>
              <a:t> </a:t>
            </a:r>
            <a:endParaRPr lang="en-US" sz="180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Recording Jul 25, 2022 at 11:53:31 PM" descr="Audio Recording Jul 25, 2022 at 11:53:31 PM">
            <a:hlinkClick r:id="" action="ppaction://media"/>
            <a:extLst>
              <a:ext uri="{FF2B5EF4-FFF2-40B4-BE49-F238E27FC236}">
                <a16:creationId xmlns:a16="http://schemas.microsoft.com/office/drawing/2014/main" id="{0B184D26-7EE6-7B43-BED5-444B50BF53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9496" y="577033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9C5E17-24D0-4696-A3C5-A2261FB45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29B58F-2358-44CC-ACE5-EF1BD3C6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4BEF9-08DA-944B-B6D6-52556927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43013"/>
            <a:ext cx="3855720" cy="437197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Data and Methods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DA5303-A1AF-4830-806C-51FCD9618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97348" y="5285"/>
            <a:ext cx="7294653" cy="6858000"/>
            <a:chOff x="4897348" y="-5799"/>
            <a:chExt cx="7294653" cy="6858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FAAA8C8-4EB7-45F1-BF24-3EF0F4DC4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97348" y="-5798"/>
              <a:ext cx="7294652" cy="6857999"/>
            </a:xfrm>
            <a:custGeom>
              <a:avLst/>
              <a:gdLst>
                <a:gd name="connsiteX0" fmla="*/ 7294652 w 7294652"/>
                <a:gd name="connsiteY0" fmla="*/ 6063030 h 6857999"/>
                <a:gd name="connsiteX1" fmla="*/ 7294652 w 7294652"/>
                <a:gd name="connsiteY1" fmla="*/ 6857999 h 6857999"/>
                <a:gd name="connsiteX2" fmla="*/ 6248575 w 7294652"/>
                <a:gd name="connsiteY2" fmla="*/ 6857999 h 6857999"/>
                <a:gd name="connsiteX3" fmla="*/ 6477898 w 7294652"/>
                <a:gd name="connsiteY3" fmla="*/ 6700973 h 6857999"/>
                <a:gd name="connsiteX4" fmla="*/ 6647884 w 7294652"/>
                <a:gd name="connsiteY4" fmla="*/ 6572752 h 6857999"/>
                <a:gd name="connsiteX5" fmla="*/ 6817698 w 7294652"/>
                <a:gd name="connsiteY5" fmla="*/ 6440235 h 6857999"/>
                <a:gd name="connsiteX6" fmla="*/ 7161451 w 7294652"/>
                <a:gd name="connsiteY6" fmla="*/ 6165232 h 6857999"/>
                <a:gd name="connsiteX7" fmla="*/ 1673436 w 7294652"/>
                <a:gd name="connsiteY7" fmla="*/ 0 h 6857999"/>
                <a:gd name="connsiteX8" fmla="*/ 2394951 w 7294652"/>
                <a:gd name="connsiteY8" fmla="*/ 0 h 6857999"/>
                <a:gd name="connsiteX9" fmla="*/ 2244659 w 7294652"/>
                <a:gd name="connsiteY9" fmla="*/ 100763 h 6857999"/>
                <a:gd name="connsiteX10" fmla="*/ 1743903 w 7294652"/>
                <a:gd name="connsiteY10" fmla="*/ 498975 h 6857999"/>
                <a:gd name="connsiteX11" fmla="*/ 1163821 w 7294652"/>
                <a:gd name="connsiteY11" fmla="*/ 1121514 h 6857999"/>
                <a:gd name="connsiteX12" fmla="*/ 704911 w 7294652"/>
                <a:gd name="connsiteY12" fmla="*/ 1837036 h 6857999"/>
                <a:gd name="connsiteX13" fmla="*/ 393472 w 7294652"/>
                <a:gd name="connsiteY13" fmla="*/ 2627669 h 6857999"/>
                <a:gd name="connsiteX14" fmla="*/ 280032 w 7294652"/>
                <a:gd name="connsiteY14" fmla="*/ 3472097 h 6857999"/>
                <a:gd name="connsiteX15" fmla="*/ 327813 w 7294652"/>
                <a:gd name="connsiteY15" fmla="*/ 3884602 h 6857999"/>
                <a:gd name="connsiteX16" fmla="*/ 469096 w 7294652"/>
                <a:gd name="connsiteY16" fmla="*/ 4270809 h 6857999"/>
                <a:gd name="connsiteX17" fmla="*/ 567581 w 7294652"/>
                <a:gd name="connsiteY17" fmla="*/ 4452482 h 6857999"/>
                <a:gd name="connsiteX18" fmla="*/ 680677 w 7294652"/>
                <a:gd name="connsiteY18" fmla="*/ 4628484 h 6857999"/>
                <a:gd name="connsiteX19" fmla="*/ 941928 w 7294652"/>
                <a:gd name="connsiteY19" fmla="*/ 4968628 h 6857999"/>
                <a:gd name="connsiteX20" fmla="*/ 1224665 w 7294652"/>
                <a:gd name="connsiteY20" fmla="*/ 5311349 h 6857999"/>
                <a:gd name="connsiteX21" fmla="*/ 1365259 w 7294652"/>
                <a:gd name="connsiteY21" fmla="*/ 5490273 h 6857999"/>
                <a:gd name="connsiteX22" fmla="*/ 1432808 w 7294652"/>
                <a:gd name="connsiteY22" fmla="*/ 5577931 h 6857999"/>
                <a:gd name="connsiteX23" fmla="*/ 1498980 w 7294652"/>
                <a:gd name="connsiteY23" fmla="*/ 5662148 h 6857999"/>
                <a:gd name="connsiteX24" fmla="*/ 2067548 w 7294652"/>
                <a:gd name="connsiteY24" fmla="*/ 6283312 h 6857999"/>
                <a:gd name="connsiteX25" fmla="*/ 2369879 w 7294652"/>
                <a:gd name="connsiteY25" fmla="*/ 6562782 h 6857999"/>
                <a:gd name="connsiteX26" fmla="*/ 2686645 w 7294652"/>
                <a:gd name="connsiteY26" fmla="*/ 6820598 h 6857999"/>
                <a:gd name="connsiteX27" fmla="*/ 2738907 w 7294652"/>
                <a:gd name="connsiteY27" fmla="*/ 6857999 h 6857999"/>
                <a:gd name="connsiteX28" fmla="*/ 1731787 w 7294652"/>
                <a:gd name="connsiteY28" fmla="*/ 6857999 h 6857999"/>
                <a:gd name="connsiteX29" fmla="*/ 1607949 w 7294652"/>
                <a:gd name="connsiteY29" fmla="*/ 6732770 h 6857999"/>
                <a:gd name="connsiteX30" fmla="*/ 1309057 w 7294652"/>
                <a:gd name="connsiteY30" fmla="*/ 6370109 h 6857999"/>
                <a:gd name="connsiteX31" fmla="*/ 1048147 w 7294652"/>
                <a:gd name="connsiteY31" fmla="*/ 5986138 h 6857999"/>
                <a:gd name="connsiteX32" fmla="*/ 987131 w 7294652"/>
                <a:gd name="connsiteY32" fmla="*/ 5888512 h 6857999"/>
                <a:gd name="connsiteX33" fmla="*/ 928866 w 7294652"/>
                <a:gd name="connsiteY33" fmla="*/ 5793463 h 6857999"/>
                <a:gd name="connsiteX34" fmla="*/ 813708 w 7294652"/>
                <a:gd name="connsiteY34" fmla="*/ 5609556 h 6857999"/>
                <a:gd name="connsiteX35" fmla="*/ 574972 w 7294652"/>
                <a:gd name="connsiteY35" fmla="*/ 5231598 h 6857999"/>
                <a:gd name="connsiteX36" fmla="*/ 342424 w 7294652"/>
                <a:gd name="connsiteY36" fmla="*/ 4834048 h 6857999"/>
                <a:gd name="connsiteX37" fmla="*/ 237579 w 7294652"/>
                <a:gd name="connsiteY37" fmla="*/ 4623500 h 6857999"/>
                <a:gd name="connsiteX38" fmla="*/ 148373 w 7294652"/>
                <a:gd name="connsiteY38" fmla="*/ 4404356 h 6857999"/>
                <a:gd name="connsiteX39" fmla="*/ 79623 w 7294652"/>
                <a:gd name="connsiteY39" fmla="*/ 4175762 h 6857999"/>
                <a:gd name="connsiteX40" fmla="*/ 54185 w 7294652"/>
                <a:gd name="connsiteY40" fmla="*/ 4059229 h 6857999"/>
                <a:gd name="connsiteX41" fmla="*/ 43013 w 7294652"/>
                <a:gd name="connsiteY41" fmla="*/ 4000790 h 6857999"/>
                <a:gd name="connsiteX42" fmla="*/ 33734 w 7294652"/>
                <a:gd name="connsiteY42" fmla="*/ 3942180 h 6857999"/>
                <a:gd name="connsiteX43" fmla="*/ 45 w 7294652"/>
                <a:gd name="connsiteY43" fmla="*/ 3472097 h 6857999"/>
                <a:gd name="connsiteX44" fmla="*/ 95436 w 7294652"/>
                <a:gd name="connsiteY44" fmla="*/ 2557372 h 6857999"/>
                <a:gd name="connsiteX45" fmla="*/ 382126 w 7294652"/>
                <a:gd name="connsiteY45" fmla="*/ 1680799 h 6857999"/>
                <a:gd name="connsiteX46" fmla="*/ 1457043 w 7294652"/>
                <a:gd name="connsiteY46" fmla="*/ 192176 h 685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7294652" h="6857999">
                  <a:moveTo>
                    <a:pt x="7294652" y="6063030"/>
                  </a:moveTo>
                  <a:lnTo>
                    <a:pt x="7294652" y="6857999"/>
                  </a:lnTo>
                  <a:lnTo>
                    <a:pt x="6248575" y="6857999"/>
                  </a:lnTo>
                  <a:lnTo>
                    <a:pt x="6477898" y="6700973"/>
                  </a:lnTo>
                  <a:cubicBezTo>
                    <a:pt x="6534790" y="6659378"/>
                    <a:pt x="6591336" y="6616237"/>
                    <a:pt x="6647884" y="6572752"/>
                  </a:cubicBezTo>
                  <a:cubicBezTo>
                    <a:pt x="6704432" y="6529268"/>
                    <a:pt x="6761151" y="6485095"/>
                    <a:pt x="6817698" y="6440235"/>
                  </a:cubicBezTo>
                  <a:lnTo>
                    <a:pt x="7161451" y="6165232"/>
                  </a:lnTo>
                  <a:close/>
                  <a:moveTo>
                    <a:pt x="1673436" y="0"/>
                  </a:moveTo>
                  <a:lnTo>
                    <a:pt x="2394951" y="0"/>
                  </a:lnTo>
                  <a:lnTo>
                    <a:pt x="2244659" y="100763"/>
                  </a:lnTo>
                  <a:cubicBezTo>
                    <a:pt x="2071051" y="224086"/>
                    <a:pt x="1903860" y="356975"/>
                    <a:pt x="1743903" y="498975"/>
                  </a:cubicBezTo>
                  <a:cubicBezTo>
                    <a:pt x="1533218" y="689638"/>
                    <a:pt x="1339146" y="897902"/>
                    <a:pt x="1163821" y="1121514"/>
                  </a:cubicBezTo>
                  <a:cubicBezTo>
                    <a:pt x="988284" y="1344764"/>
                    <a:pt x="834608" y="1584376"/>
                    <a:pt x="704911" y="1837036"/>
                  </a:cubicBezTo>
                  <a:cubicBezTo>
                    <a:pt x="573950" y="2089059"/>
                    <a:pt x="469577" y="2354041"/>
                    <a:pt x="393472" y="2627669"/>
                  </a:cubicBezTo>
                  <a:cubicBezTo>
                    <a:pt x="318269" y="2902842"/>
                    <a:pt x="280119" y="3186833"/>
                    <a:pt x="280032" y="3472097"/>
                  </a:cubicBezTo>
                  <a:cubicBezTo>
                    <a:pt x="280349" y="3610956"/>
                    <a:pt x="296380" y="3749334"/>
                    <a:pt x="327813" y="3884602"/>
                  </a:cubicBezTo>
                  <a:cubicBezTo>
                    <a:pt x="360878" y="4018046"/>
                    <a:pt x="408244" y="4147540"/>
                    <a:pt x="469096" y="4270809"/>
                  </a:cubicBezTo>
                  <a:cubicBezTo>
                    <a:pt x="499175" y="4332511"/>
                    <a:pt x="532347" y="4393012"/>
                    <a:pt x="567581" y="4452482"/>
                  </a:cubicBezTo>
                  <a:cubicBezTo>
                    <a:pt x="602815" y="4511953"/>
                    <a:pt x="641144" y="4570562"/>
                    <a:pt x="680677" y="4628484"/>
                  </a:cubicBezTo>
                  <a:cubicBezTo>
                    <a:pt x="760771" y="4743985"/>
                    <a:pt x="849802" y="4856048"/>
                    <a:pt x="941928" y="4968628"/>
                  </a:cubicBezTo>
                  <a:cubicBezTo>
                    <a:pt x="1034055" y="5081206"/>
                    <a:pt x="1130994" y="5193958"/>
                    <a:pt x="1224665" y="5311349"/>
                  </a:cubicBezTo>
                  <a:cubicBezTo>
                    <a:pt x="1271987" y="5369787"/>
                    <a:pt x="1318853" y="5429429"/>
                    <a:pt x="1365259" y="5490273"/>
                  </a:cubicBezTo>
                  <a:lnTo>
                    <a:pt x="1432808" y="5577931"/>
                  </a:lnTo>
                  <a:cubicBezTo>
                    <a:pt x="1454979" y="5605947"/>
                    <a:pt x="1476121" y="5634821"/>
                    <a:pt x="1498980" y="5662148"/>
                  </a:cubicBezTo>
                  <a:cubicBezTo>
                    <a:pt x="1676323" y="5880038"/>
                    <a:pt x="1866158" y="6087441"/>
                    <a:pt x="2067548" y="6283312"/>
                  </a:cubicBezTo>
                  <a:cubicBezTo>
                    <a:pt x="2166203" y="6379907"/>
                    <a:pt x="2266974" y="6473064"/>
                    <a:pt x="2369879" y="6562782"/>
                  </a:cubicBezTo>
                  <a:cubicBezTo>
                    <a:pt x="2473005" y="6652331"/>
                    <a:pt x="2577677" y="6738957"/>
                    <a:pt x="2686645" y="6820598"/>
                  </a:cubicBezTo>
                  <a:lnTo>
                    <a:pt x="2738907" y="6857999"/>
                  </a:lnTo>
                  <a:lnTo>
                    <a:pt x="1731787" y="6857999"/>
                  </a:lnTo>
                  <a:lnTo>
                    <a:pt x="1607949" y="6732770"/>
                  </a:lnTo>
                  <a:cubicBezTo>
                    <a:pt x="1501232" y="6617903"/>
                    <a:pt x="1401421" y="6496799"/>
                    <a:pt x="1309057" y="6370109"/>
                  </a:cubicBezTo>
                  <a:cubicBezTo>
                    <a:pt x="1217103" y="6244469"/>
                    <a:pt x="1129618" y="6116590"/>
                    <a:pt x="1048147" y="5986138"/>
                  </a:cubicBezTo>
                  <a:cubicBezTo>
                    <a:pt x="1027179" y="5953825"/>
                    <a:pt x="1007414" y="5920996"/>
                    <a:pt x="987131" y="5888512"/>
                  </a:cubicBezTo>
                  <a:lnTo>
                    <a:pt x="928866" y="5793463"/>
                  </a:lnTo>
                  <a:cubicBezTo>
                    <a:pt x="891568" y="5732276"/>
                    <a:pt x="852725" y="5671260"/>
                    <a:pt x="813708" y="5609556"/>
                  </a:cubicBezTo>
                  <a:lnTo>
                    <a:pt x="574972" y="5231598"/>
                  </a:lnTo>
                  <a:cubicBezTo>
                    <a:pt x="495221" y="5103551"/>
                    <a:pt x="416158" y="4971549"/>
                    <a:pt x="342424" y="4834048"/>
                  </a:cubicBezTo>
                  <a:cubicBezTo>
                    <a:pt x="305641" y="4765298"/>
                    <a:pt x="270236" y="4695343"/>
                    <a:pt x="237579" y="4623500"/>
                  </a:cubicBezTo>
                  <a:cubicBezTo>
                    <a:pt x="204922" y="4551655"/>
                    <a:pt x="175187" y="4478607"/>
                    <a:pt x="148373" y="4404356"/>
                  </a:cubicBezTo>
                  <a:cubicBezTo>
                    <a:pt x="121561" y="4330107"/>
                    <a:pt x="99046" y="4252934"/>
                    <a:pt x="79623" y="4175762"/>
                  </a:cubicBezTo>
                  <a:cubicBezTo>
                    <a:pt x="70514" y="4136916"/>
                    <a:pt x="61577" y="4098245"/>
                    <a:pt x="54185" y="4059229"/>
                  </a:cubicBezTo>
                  <a:lnTo>
                    <a:pt x="43013" y="4000790"/>
                  </a:lnTo>
                  <a:lnTo>
                    <a:pt x="33734" y="3942180"/>
                  </a:lnTo>
                  <a:cubicBezTo>
                    <a:pt x="10461" y="3786581"/>
                    <a:pt x="-801" y="3629416"/>
                    <a:pt x="45" y="3472097"/>
                  </a:cubicBezTo>
                  <a:cubicBezTo>
                    <a:pt x="863" y="3164748"/>
                    <a:pt x="32824" y="2858275"/>
                    <a:pt x="95436" y="2557372"/>
                  </a:cubicBezTo>
                  <a:cubicBezTo>
                    <a:pt x="157549" y="2255281"/>
                    <a:pt x="253728" y="1961216"/>
                    <a:pt x="382126" y="1680799"/>
                  </a:cubicBezTo>
                  <a:cubicBezTo>
                    <a:pt x="639940" y="1120482"/>
                    <a:pt x="1015492" y="619117"/>
                    <a:pt x="1457043" y="192176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77FC097-E4F2-4A45-82E8-3808FA553C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0650" y="-5799"/>
              <a:ext cx="7291350" cy="6858000"/>
            </a:xfrm>
            <a:custGeom>
              <a:avLst/>
              <a:gdLst>
                <a:gd name="connsiteX0" fmla="*/ 7291350 w 7291350"/>
                <a:gd name="connsiteY0" fmla="*/ 5718699 h 6858000"/>
                <a:gd name="connsiteX1" fmla="*/ 7291350 w 7291350"/>
                <a:gd name="connsiteY1" fmla="*/ 6806115 h 6858000"/>
                <a:gd name="connsiteX2" fmla="*/ 7224124 w 7291350"/>
                <a:gd name="connsiteY2" fmla="*/ 6858000 h 6858000"/>
                <a:gd name="connsiteX3" fmla="*/ 5607142 w 7291350"/>
                <a:gd name="connsiteY3" fmla="*/ 6858000 h 6858000"/>
                <a:gd name="connsiteX4" fmla="*/ 5736072 w 7291350"/>
                <a:gd name="connsiteY4" fmla="*/ 6801170 h 6858000"/>
                <a:gd name="connsiteX5" fmla="*/ 6949826 w 7291350"/>
                <a:gd name="connsiteY5" fmla="*/ 5983707 h 6858000"/>
                <a:gd name="connsiteX6" fmla="*/ 7220703 w 7291350"/>
                <a:gd name="connsiteY6" fmla="*/ 5773675 h 6858000"/>
                <a:gd name="connsiteX7" fmla="*/ 7218419 w 7291350"/>
                <a:gd name="connsiteY7" fmla="*/ 0 h 6858000"/>
                <a:gd name="connsiteX8" fmla="*/ 7291350 w 7291350"/>
                <a:gd name="connsiteY8" fmla="*/ 0 h 6858000"/>
                <a:gd name="connsiteX9" fmla="*/ 7291350 w 7291350"/>
                <a:gd name="connsiteY9" fmla="*/ 50138 h 6858000"/>
                <a:gd name="connsiteX10" fmla="*/ 1797607 w 7291350"/>
                <a:gd name="connsiteY10" fmla="*/ 0 h 6858000"/>
                <a:gd name="connsiteX11" fmla="*/ 3385676 w 7291350"/>
                <a:gd name="connsiteY11" fmla="*/ 0 h 6858000"/>
                <a:gd name="connsiteX12" fmla="*/ 3360567 w 7291350"/>
                <a:gd name="connsiteY12" fmla="*/ 11552 h 6858000"/>
                <a:gd name="connsiteX13" fmla="*/ 2267395 w 7291350"/>
                <a:gd name="connsiteY13" fmla="*/ 725831 h 6858000"/>
                <a:gd name="connsiteX14" fmla="*/ 1234074 w 7291350"/>
                <a:gd name="connsiteY14" fmla="*/ 2007171 h 6858000"/>
                <a:gd name="connsiteX15" fmla="*/ 859383 w 7291350"/>
                <a:gd name="connsiteY15" fmla="*/ 3498372 h 6858000"/>
                <a:gd name="connsiteX16" fmla="*/ 1479513 w 7291350"/>
                <a:gd name="connsiteY16" fmla="*/ 4883182 h 6858000"/>
                <a:gd name="connsiteX17" fmla="*/ 1791985 w 7291350"/>
                <a:gd name="connsiteY17" fmla="*/ 5322671 h 6858000"/>
                <a:gd name="connsiteX18" fmla="*/ 3397295 w 7291350"/>
                <a:gd name="connsiteY18" fmla="*/ 6784567 h 6858000"/>
                <a:gd name="connsiteX19" fmla="*/ 3590446 w 7291350"/>
                <a:gd name="connsiteY19" fmla="*/ 6858000 h 6858000"/>
                <a:gd name="connsiteX20" fmla="*/ 1970757 w 7291350"/>
                <a:gd name="connsiteY20" fmla="*/ 6858000 h 6858000"/>
                <a:gd name="connsiteX21" fmla="*/ 1735872 w 7291350"/>
                <a:gd name="connsiteY21" fmla="*/ 6627685 h 6858000"/>
                <a:gd name="connsiteX22" fmla="*/ 1080932 w 7291350"/>
                <a:gd name="connsiteY22" fmla="*/ 5805127 h 6858000"/>
                <a:gd name="connsiteX23" fmla="*/ 0 w 7291350"/>
                <a:gd name="connsiteY23" fmla="*/ 3498372 h 6858000"/>
                <a:gd name="connsiteX24" fmla="*/ 1708174 w 7291350"/>
                <a:gd name="connsiteY24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291350" h="6858000">
                  <a:moveTo>
                    <a:pt x="7291350" y="5718699"/>
                  </a:moveTo>
                  <a:lnTo>
                    <a:pt x="7291350" y="6806115"/>
                  </a:lnTo>
                  <a:lnTo>
                    <a:pt x="7224124" y="6858000"/>
                  </a:lnTo>
                  <a:lnTo>
                    <a:pt x="5607142" y="6858000"/>
                  </a:lnTo>
                  <a:lnTo>
                    <a:pt x="5736072" y="6801170"/>
                  </a:lnTo>
                  <a:cubicBezTo>
                    <a:pt x="6122313" y="6616106"/>
                    <a:pt x="6503069" y="6332805"/>
                    <a:pt x="6949826" y="5983707"/>
                  </a:cubicBezTo>
                  <a:cubicBezTo>
                    <a:pt x="7041094" y="5912378"/>
                    <a:pt x="7132358" y="5842426"/>
                    <a:pt x="7220703" y="5773675"/>
                  </a:cubicBezTo>
                  <a:close/>
                  <a:moveTo>
                    <a:pt x="7218419" y="0"/>
                  </a:moveTo>
                  <a:lnTo>
                    <a:pt x="7291350" y="0"/>
                  </a:lnTo>
                  <a:lnTo>
                    <a:pt x="7291350" y="50138"/>
                  </a:lnTo>
                  <a:close/>
                  <a:moveTo>
                    <a:pt x="1797607" y="0"/>
                  </a:moveTo>
                  <a:lnTo>
                    <a:pt x="3385676" y="0"/>
                  </a:lnTo>
                  <a:lnTo>
                    <a:pt x="3360567" y="11552"/>
                  </a:lnTo>
                  <a:cubicBezTo>
                    <a:pt x="2968013" y="202286"/>
                    <a:pt x="2600620" y="442170"/>
                    <a:pt x="2267395" y="725831"/>
                  </a:cubicBezTo>
                  <a:cubicBezTo>
                    <a:pt x="1824986" y="1104820"/>
                    <a:pt x="1477279" y="1536057"/>
                    <a:pt x="1234074" y="2007171"/>
                  </a:cubicBezTo>
                  <a:cubicBezTo>
                    <a:pt x="985368" y="2488770"/>
                    <a:pt x="859383" y="2990476"/>
                    <a:pt x="859383" y="3498372"/>
                  </a:cubicBezTo>
                  <a:cubicBezTo>
                    <a:pt x="859383" y="4010222"/>
                    <a:pt x="1060651" y="4308942"/>
                    <a:pt x="1479513" y="4883182"/>
                  </a:cubicBezTo>
                  <a:cubicBezTo>
                    <a:pt x="1580577" y="5021714"/>
                    <a:pt x="1685078" y="5164888"/>
                    <a:pt x="1791985" y="5322671"/>
                  </a:cubicBezTo>
                  <a:cubicBezTo>
                    <a:pt x="2283419" y="6046950"/>
                    <a:pt x="2796809" y="6521439"/>
                    <a:pt x="3397295" y="6784567"/>
                  </a:cubicBezTo>
                  <a:lnTo>
                    <a:pt x="3590446" y="6858000"/>
                  </a:lnTo>
                  <a:lnTo>
                    <a:pt x="1970757" y="6858000"/>
                  </a:lnTo>
                  <a:lnTo>
                    <a:pt x="1735872" y="6627685"/>
                  </a:lnTo>
                  <a:cubicBezTo>
                    <a:pt x="1502484" y="6382823"/>
                    <a:pt x="1285774" y="6107254"/>
                    <a:pt x="1080932" y="5805127"/>
                  </a:cubicBezTo>
                  <a:cubicBezTo>
                    <a:pt x="556365" y="5032027"/>
                    <a:pt x="0" y="4501616"/>
                    <a:pt x="0" y="3498372"/>
                  </a:cubicBezTo>
                  <a:cubicBezTo>
                    <a:pt x="0" y="2160829"/>
                    <a:pt x="685186" y="949872"/>
                    <a:pt x="1708174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0DF88B0-FA8A-47F5-8EAC-1880B1A5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2894" y="-5799"/>
              <a:ext cx="7269107" cy="6858000"/>
            </a:xfrm>
            <a:custGeom>
              <a:avLst/>
              <a:gdLst>
                <a:gd name="connsiteX0" fmla="*/ 7269107 w 7269107"/>
                <a:gd name="connsiteY0" fmla="*/ 5518449 h 6858000"/>
                <a:gd name="connsiteX1" fmla="*/ 7269107 w 7269107"/>
                <a:gd name="connsiteY1" fmla="*/ 6823281 h 6858000"/>
                <a:gd name="connsiteX2" fmla="*/ 7224122 w 7269107"/>
                <a:gd name="connsiteY2" fmla="*/ 6858000 h 6858000"/>
                <a:gd name="connsiteX3" fmla="*/ 4927054 w 7269107"/>
                <a:gd name="connsiteY3" fmla="*/ 6858000 h 6858000"/>
                <a:gd name="connsiteX4" fmla="*/ 4982167 w 7269107"/>
                <a:gd name="connsiteY4" fmla="*/ 6852876 h 6858000"/>
                <a:gd name="connsiteX5" fmla="*/ 5743768 w 7269107"/>
                <a:gd name="connsiteY5" fmla="*/ 6606245 h 6858000"/>
                <a:gd name="connsiteX6" fmla="*/ 6843778 w 7269107"/>
                <a:gd name="connsiteY6" fmla="*/ 5848440 h 6858000"/>
                <a:gd name="connsiteX7" fmla="*/ 7115515 w 7269107"/>
                <a:gd name="connsiteY7" fmla="*/ 5637891 h 6858000"/>
                <a:gd name="connsiteX8" fmla="*/ 6870111 w 7269107"/>
                <a:gd name="connsiteY8" fmla="*/ 0 h 6858000"/>
                <a:gd name="connsiteX9" fmla="*/ 7269107 w 7269107"/>
                <a:gd name="connsiteY9" fmla="*/ 0 h 6858000"/>
                <a:gd name="connsiteX10" fmla="*/ 7269107 w 7269107"/>
                <a:gd name="connsiteY10" fmla="*/ 243137 h 6858000"/>
                <a:gd name="connsiteX11" fmla="*/ 7089989 w 7269107"/>
                <a:gd name="connsiteY11" fmla="*/ 119955 h 6858000"/>
                <a:gd name="connsiteX12" fmla="*/ 6952948 w 7269107"/>
                <a:gd name="connsiteY12" fmla="*/ 41521 h 6858000"/>
                <a:gd name="connsiteX13" fmla="*/ 1797606 w 7269107"/>
                <a:gd name="connsiteY13" fmla="*/ 0 h 6858000"/>
                <a:gd name="connsiteX14" fmla="*/ 3815328 w 7269107"/>
                <a:gd name="connsiteY14" fmla="*/ 0 h 6858000"/>
                <a:gd name="connsiteX15" fmla="*/ 3627371 w 7269107"/>
                <a:gd name="connsiteY15" fmla="*/ 77142 h 6858000"/>
                <a:gd name="connsiteX16" fmla="*/ 2379115 w 7269107"/>
                <a:gd name="connsiteY16" fmla="*/ 856285 h 6858000"/>
                <a:gd name="connsiteX17" fmla="*/ 1386699 w 7269107"/>
                <a:gd name="connsiteY17" fmla="*/ 2086062 h 6858000"/>
                <a:gd name="connsiteX18" fmla="*/ 1031258 w 7269107"/>
                <a:gd name="connsiteY18" fmla="*/ 3498372 h 6858000"/>
                <a:gd name="connsiteX19" fmla="*/ 1618904 w 7269107"/>
                <a:gd name="connsiteY19" fmla="*/ 4781604 h 6858000"/>
                <a:gd name="connsiteX20" fmla="*/ 1934812 w 7269107"/>
                <a:gd name="connsiteY20" fmla="*/ 5225904 h 6858000"/>
                <a:gd name="connsiteX21" fmla="*/ 3140010 w 7269107"/>
                <a:gd name="connsiteY21" fmla="*/ 6456196 h 6858000"/>
                <a:gd name="connsiteX22" fmla="*/ 4281662 w 7269107"/>
                <a:gd name="connsiteY22" fmla="*/ 6843305 h 6858000"/>
                <a:gd name="connsiteX23" fmla="*/ 4449058 w 7269107"/>
                <a:gd name="connsiteY23" fmla="*/ 6858000 h 6858000"/>
                <a:gd name="connsiteX24" fmla="*/ 1970756 w 7269107"/>
                <a:gd name="connsiteY24" fmla="*/ 6858000 h 6858000"/>
                <a:gd name="connsiteX25" fmla="*/ 1735871 w 7269107"/>
                <a:gd name="connsiteY25" fmla="*/ 6627685 h 6858000"/>
                <a:gd name="connsiteX26" fmla="*/ 1080930 w 7269107"/>
                <a:gd name="connsiteY26" fmla="*/ 5805127 h 6858000"/>
                <a:gd name="connsiteX27" fmla="*/ 0 w 7269107"/>
                <a:gd name="connsiteY27" fmla="*/ 3498372 h 6858000"/>
                <a:gd name="connsiteX28" fmla="*/ 1708172 w 7269107"/>
                <a:gd name="connsiteY28" fmla="*/ 7330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269107" h="6858000">
                  <a:moveTo>
                    <a:pt x="7269107" y="5518449"/>
                  </a:moveTo>
                  <a:lnTo>
                    <a:pt x="7269107" y="6823281"/>
                  </a:lnTo>
                  <a:lnTo>
                    <a:pt x="7224122" y="6858000"/>
                  </a:lnTo>
                  <a:lnTo>
                    <a:pt x="4927054" y="6858000"/>
                  </a:lnTo>
                  <a:lnTo>
                    <a:pt x="4982167" y="6852876"/>
                  </a:lnTo>
                  <a:cubicBezTo>
                    <a:pt x="5236517" y="6821036"/>
                    <a:pt x="5483373" y="6740566"/>
                    <a:pt x="5743768" y="6606245"/>
                  </a:cubicBezTo>
                  <a:cubicBezTo>
                    <a:pt x="6099551" y="6422337"/>
                    <a:pt x="6452586" y="6154209"/>
                    <a:pt x="6843778" y="5848440"/>
                  </a:cubicBezTo>
                  <a:cubicBezTo>
                    <a:pt x="6935559" y="5776768"/>
                    <a:pt x="7026997" y="5706642"/>
                    <a:pt x="7115515" y="5637891"/>
                  </a:cubicBezTo>
                  <a:close/>
                  <a:moveTo>
                    <a:pt x="6870111" y="0"/>
                  </a:moveTo>
                  <a:lnTo>
                    <a:pt x="7269107" y="0"/>
                  </a:lnTo>
                  <a:lnTo>
                    <a:pt x="7269107" y="243137"/>
                  </a:lnTo>
                  <a:lnTo>
                    <a:pt x="7089989" y="119955"/>
                  </a:lnTo>
                  <a:cubicBezTo>
                    <a:pt x="7045081" y="92581"/>
                    <a:pt x="6999384" y="66425"/>
                    <a:pt x="6952948" y="41521"/>
                  </a:cubicBezTo>
                  <a:close/>
                  <a:moveTo>
                    <a:pt x="1797606" y="0"/>
                  </a:moveTo>
                  <a:lnTo>
                    <a:pt x="3815328" y="0"/>
                  </a:lnTo>
                  <a:lnTo>
                    <a:pt x="3627371" y="77142"/>
                  </a:lnTo>
                  <a:cubicBezTo>
                    <a:pt x="3175548" y="273822"/>
                    <a:pt x="2754868" y="536281"/>
                    <a:pt x="2379115" y="856285"/>
                  </a:cubicBezTo>
                  <a:cubicBezTo>
                    <a:pt x="1959736" y="1215679"/>
                    <a:pt x="1616497" y="1640901"/>
                    <a:pt x="1386699" y="2086062"/>
                  </a:cubicBezTo>
                  <a:cubicBezTo>
                    <a:pt x="1151572" y="2543083"/>
                    <a:pt x="1031258" y="3018150"/>
                    <a:pt x="1031258" y="3498372"/>
                  </a:cubicBezTo>
                  <a:cubicBezTo>
                    <a:pt x="1031258" y="3957455"/>
                    <a:pt x="1211213" y="4223692"/>
                    <a:pt x="1618904" y="4781604"/>
                  </a:cubicBezTo>
                  <a:cubicBezTo>
                    <a:pt x="1720826" y="4921339"/>
                    <a:pt x="1826186" y="5065887"/>
                    <a:pt x="1934812" y="5225904"/>
                  </a:cubicBezTo>
                  <a:cubicBezTo>
                    <a:pt x="2318957" y="5792064"/>
                    <a:pt x="2713069" y="6194600"/>
                    <a:pt x="3140010" y="6456196"/>
                  </a:cubicBezTo>
                  <a:cubicBezTo>
                    <a:pt x="3479423" y="6664512"/>
                    <a:pt x="3855769" y="6792387"/>
                    <a:pt x="4281662" y="6843305"/>
                  </a:cubicBezTo>
                  <a:lnTo>
                    <a:pt x="4449058" y="6858000"/>
                  </a:lnTo>
                  <a:lnTo>
                    <a:pt x="1970756" y="6858000"/>
                  </a:lnTo>
                  <a:lnTo>
                    <a:pt x="1735871" y="6627685"/>
                  </a:lnTo>
                  <a:cubicBezTo>
                    <a:pt x="1502482" y="6382823"/>
                    <a:pt x="1285773" y="6107254"/>
                    <a:pt x="1080930" y="5805127"/>
                  </a:cubicBezTo>
                  <a:cubicBezTo>
                    <a:pt x="556364" y="5032027"/>
                    <a:pt x="0" y="4501616"/>
                    <a:pt x="0" y="3498372"/>
                  </a:cubicBezTo>
                  <a:cubicBezTo>
                    <a:pt x="0" y="2160829"/>
                    <a:pt x="685185" y="949872"/>
                    <a:pt x="1708172" y="7330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5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52613-3B60-B742-96A2-F2D5EA539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2812" y="1032987"/>
            <a:ext cx="4919108" cy="4792027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chemeClr val="tx2"/>
                </a:solidFill>
              </a:rPr>
              <a:t>For the information used for the chat bot, I used information from the Mayo Clinic, here: https://www.mayoclinic.org/diseases-conditions/diabetes/symptoms-causes/syc-20371444 </a:t>
            </a:r>
            <a:r>
              <a:rPr lang="en-US" sz="2000">
                <a:solidFill>
                  <a:schemeClr val="tx2"/>
                </a:solidFill>
                <a:effectLst/>
              </a:rPr>
              <a:t> </a:t>
            </a:r>
          </a:p>
          <a:p>
            <a:endParaRPr lang="en-US" sz="2000">
              <a:solidFill>
                <a:schemeClr val="tx2"/>
              </a:solidFill>
            </a:endParaRPr>
          </a:p>
          <a:p>
            <a:r>
              <a:rPr lang="en-US" sz="2000">
                <a:solidFill>
                  <a:schemeClr val="tx2"/>
                </a:solidFill>
              </a:rPr>
              <a:t>For the text model, I used NLTK and SKLearn packages to use the information from the webpage to create a chat bot that users can interact with.</a:t>
            </a:r>
          </a:p>
        </p:txBody>
      </p:sp>
      <p:pic>
        <p:nvPicPr>
          <p:cNvPr id="4" name="Audio Recording Jul 25, 2022 at 11:54:43 PM" descr="Audio Recording Jul 25, 2022 at 11:54:43 PM">
            <a:hlinkClick r:id="" action="ppaction://media"/>
            <a:extLst>
              <a:ext uri="{FF2B5EF4-FFF2-40B4-BE49-F238E27FC236}">
                <a16:creationId xmlns:a16="http://schemas.microsoft.com/office/drawing/2014/main" id="{67E9A3F6-F8E1-BE43-BEFC-C06CB2665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8895" y="601009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6DBF50F6-DD88-4D9F-B7D3-79B989980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916BBDC2-6929-469E-B7C4-A03E77BF9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67860-9316-6B40-94F3-FD37846D7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12">
            <a:extLst>
              <a:ext uri="{FF2B5EF4-FFF2-40B4-BE49-F238E27FC236}">
                <a16:creationId xmlns:a16="http://schemas.microsoft.com/office/drawing/2014/main" id="{C344E6B5-C9F5-4338-9E33-003B12373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 flipH="1">
            <a:off x="-176402" y="170309"/>
            <a:ext cx="2514948" cy="2174333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90B0F8D-9E81-4DE8-95D5-1A26E9390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4">
              <a:extLst>
                <a:ext uri="{FF2B5EF4-FFF2-40B4-BE49-F238E27FC236}">
                  <a16:creationId xmlns:a16="http://schemas.microsoft.com/office/drawing/2014/main" id="{830BA43A-83E9-4C67-92A6-F247FB37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2F3A0CC-EBFE-405D-B0C0-27DE361ED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F2E853E-B55A-4FFD-B90E-6FB4F31BD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DFEDBF7-8E2C-46B8-9095-AE1D77E2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9130554" y="4560733"/>
            <a:ext cx="3061445" cy="2297266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0202872-FBB0-4F11-BC49-9FB400B21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EB2F40-D411-4D44-9638-AE0342C7F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07F7D91-A991-4196-AF73-327E04B56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78739A9-E67C-40E5-9468-0A68AEC54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Audio Recording Jul 25, 2022 at 11:55:46 PM" descr="Audio Recording Jul 25, 2022 at 11:55:46 PM">
            <a:hlinkClick r:id="" action="ppaction://media"/>
            <a:extLst>
              <a:ext uri="{FF2B5EF4-FFF2-40B4-BE49-F238E27FC236}">
                <a16:creationId xmlns:a16="http://schemas.microsoft.com/office/drawing/2014/main" id="{5B292493-8687-2E4E-A2D9-C91721150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99269" y="5752576"/>
            <a:ext cx="812800" cy="812800"/>
          </a:xfrm>
          <a:prstGeom prst="rect">
            <a:avLst/>
          </a:prstGeom>
        </p:spPr>
      </p:pic>
      <p:pic>
        <p:nvPicPr>
          <p:cNvPr id="8" name="Diabetes Chatbot record2.mov" descr="Diabetes Chatbot record2.mov">
            <a:hlinkClick r:id="" action="ppaction://media"/>
            <a:extLst>
              <a:ext uri="{FF2B5EF4-FFF2-40B4-BE49-F238E27FC236}">
                <a16:creationId xmlns:a16="http://schemas.microsoft.com/office/drawing/2014/main" id="{4F83E120-FA74-8B41-B945-28EE2327C652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82403" y="244890"/>
            <a:ext cx="8611717" cy="5381833"/>
          </a:xfrm>
        </p:spPr>
      </p:pic>
    </p:spTree>
    <p:extLst>
      <p:ext uri="{BB962C8B-B14F-4D97-AF65-F5344CB8AC3E}">
        <p14:creationId xmlns:p14="http://schemas.microsoft.com/office/powerpoint/2010/main" val="406471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0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75AD06-DFC4-4B3A-8490-330823D0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7C93-0840-40DF-96D5-D1F2137E64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1DEE9-D85E-9145-A83C-3C1DF9A5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01859"/>
            <a:ext cx="4130185" cy="405428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</a:rPr>
              <a:t>Conclusions and Ethics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02D55A-F529-4B19-BAF9-F63240A7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3839" y="0"/>
            <a:ext cx="4324865" cy="2641149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367E3C-3947-493D-9458-5955DB20A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8D9785-21DB-4CE6-B138-2999AD616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3AA5AD5-8F29-4165-8112-305DDDDDD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A4EC0CF-F38F-4D7F-B48D-9A26E814D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74392-B14C-4848-85DA-21D1DC3FC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800" y="1553134"/>
            <a:ext cx="6128539" cy="375173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There is a use for chat bots in businesses and organizations. </a:t>
            </a:r>
          </a:p>
          <a:p>
            <a:r>
              <a:rPr lang="en-US" sz="1800" dirty="0">
                <a:solidFill>
                  <a:schemeClr val="tx2"/>
                </a:solidFill>
              </a:rPr>
              <a:t>When it comes to ethical implications, making sure that your users know they are interacting with a chat bot is importation as well as making sure your chat bot is providing them with correct information.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7A3A52F-BCB3-444D-9372-EE018B135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8535970" y="4114799"/>
            <a:ext cx="3655725" cy="2743201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1E32C13-DED6-4967-85B8-68DD77103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8DDA515-BC6A-47FB-951E-E1E7928750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7EEFA7-6787-4EC0-8284-6D3D273061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9621AC-50AB-4B43-896D-78FE571A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Recording Jul 25, 2022 at 11:59:46 PM" descr="Audio Recording Jul 25, 2022 at 11:59:46 PM">
            <a:hlinkClick r:id="" action="ppaction://media"/>
            <a:extLst>
              <a:ext uri="{FF2B5EF4-FFF2-40B4-BE49-F238E27FC236}">
                <a16:creationId xmlns:a16="http://schemas.microsoft.com/office/drawing/2014/main" id="{8D6418CD-AC16-9449-BDD2-7651B13D9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6000" y="604519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191</Words>
  <Application>Microsoft Macintosh PowerPoint</Application>
  <PresentationFormat>Widescreen</PresentationFormat>
  <Paragraphs>14</Paragraphs>
  <Slides>5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Diabetes Chat Bot</vt:lpstr>
      <vt:lpstr>Is creating a chatbot helpful for businesses and users?</vt:lpstr>
      <vt:lpstr>Data and Methods</vt:lpstr>
      <vt:lpstr>PowerPoint Presentation</vt:lpstr>
      <vt:lpstr>Conclusions and Ethics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Chat Bot</dc:title>
  <dc:creator>Megan Holford</dc:creator>
  <cp:lastModifiedBy>Megan Holford</cp:lastModifiedBy>
  <cp:revision>2</cp:revision>
  <dcterms:created xsi:type="dcterms:W3CDTF">2022-07-26T03:49:26Z</dcterms:created>
  <dcterms:modified xsi:type="dcterms:W3CDTF">2022-07-26T04:24:15Z</dcterms:modified>
</cp:coreProperties>
</file>